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1071-EA29-494D-ADE3-56FBB1A335CB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6C0F-8F19-614D-8AAE-95B0D8699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36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1071-EA29-494D-ADE3-56FBB1A335CB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6C0F-8F19-614D-8AAE-95B0D8699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6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1071-EA29-494D-ADE3-56FBB1A335CB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6C0F-8F19-614D-8AAE-95B0D8699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6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1071-EA29-494D-ADE3-56FBB1A335CB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6C0F-8F19-614D-8AAE-95B0D8699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02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1071-EA29-494D-ADE3-56FBB1A335CB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6C0F-8F19-614D-8AAE-95B0D8699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6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1071-EA29-494D-ADE3-56FBB1A335CB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6C0F-8F19-614D-8AAE-95B0D8699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12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1071-EA29-494D-ADE3-56FBB1A335CB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6C0F-8F19-614D-8AAE-95B0D8699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96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1071-EA29-494D-ADE3-56FBB1A335CB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6C0F-8F19-614D-8AAE-95B0D8699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6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1071-EA29-494D-ADE3-56FBB1A335CB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6C0F-8F19-614D-8AAE-95B0D8699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4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1071-EA29-494D-ADE3-56FBB1A335CB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6C0F-8F19-614D-8AAE-95B0D8699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5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1071-EA29-494D-ADE3-56FBB1A335CB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6C0F-8F19-614D-8AAE-95B0D8699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7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21071-EA29-494D-ADE3-56FBB1A335CB}" type="datetimeFigureOut">
              <a:rPr lang="en-US" smtClean="0"/>
              <a:t>10/25/15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46C0F-8F19-614D-8AAE-95B0D8699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63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5600"/>
            <a:ext cx="9144000" cy="614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284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Alliance CRAHS #16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 Solis</dc:creator>
  <cp:lastModifiedBy>Phillip Solis</cp:lastModifiedBy>
  <cp:revision>1</cp:revision>
  <dcterms:created xsi:type="dcterms:W3CDTF">2015-10-26T01:28:53Z</dcterms:created>
  <dcterms:modified xsi:type="dcterms:W3CDTF">2015-10-26T01:29:24Z</dcterms:modified>
</cp:coreProperties>
</file>