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2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15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14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6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1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82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6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49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68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70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297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3527-BA36-324F-BF52-031457A4597C}" type="datetimeFigureOut">
              <a:rPr lang="en-US" smtClean="0"/>
              <a:t>11/6/18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46CEE-FCC4-BF4D-9FAA-D2BA80EEE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2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228600"/>
            <a:ext cx="80264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87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0900" y="288548"/>
            <a:ext cx="74422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6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0" y="63500"/>
            <a:ext cx="4076700" cy="673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451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700" y="114300"/>
            <a:ext cx="7340600" cy="661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46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36711"/>
            <a:ext cx="9172186" cy="424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45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8997"/>
            <a:ext cx="8900174" cy="604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43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2018-11-06T21:54:54Z</dcterms:created>
  <dcterms:modified xsi:type="dcterms:W3CDTF">2018-11-06T21:57:29Z</dcterms:modified>
</cp:coreProperties>
</file>