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2B6-E24D-EE4D-A19F-FB8CD6FF50F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0C8B-14D6-3745-BB9E-A64DFCB1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4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2B6-E24D-EE4D-A19F-FB8CD6FF50F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0C8B-14D6-3745-BB9E-A64DFCB1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1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2B6-E24D-EE4D-A19F-FB8CD6FF50F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0C8B-14D6-3745-BB9E-A64DFCB1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6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2B6-E24D-EE4D-A19F-FB8CD6FF50F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0C8B-14D6-3745-BB9E-A64DFCB1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6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2B6-E24D-EE4D-A19F-FB8CD6FF50F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0C8B-14D6-3745-BB9E-A64DFCB1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2B6-E24D-EE4D-A19F-FB8CD6FF50F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0C8B-14D6-3745-BB9E-A64DFCB1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1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2B6-E24D-EE4D-A19F-FB8CD6FF50F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0C8B-14D6-3745-BB9E-A64DFCB1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9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2B6-E24D-EE4D-A19F-FB8CD6FF50F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0C8B-14D6-3745-BB9E-A64DFCB1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4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2B6-E24D-EE4D-A19F-FB8CD6FF50F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0C8B-14D6-3745-BB9E-A64DFCB1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4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2B6-E24D-EE4D-A19F-FB8CD6FF50F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0C8B-14D6-3745-BB9E-A64DFCB1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1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2B6-E24D-EE4D-A19F-FB8CD6FF50F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0C8B-14D6-3745-BB9E-A64DFCB1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8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62B6-E24D-EE4D-A19F-FB8CD6FF50FA}" type="datetimeFigureOut">
              <a:rPr lang="en-US" smtClean="0"/>
              <a:t>9/10/18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0C8B-14D6-3745-BB9E-A64DFCB15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9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025"/>
            <a:ext cx="7772400" cy="1470025"/>
          </a:xfrm>
        </p:spPr>
        <p:txBody>
          <a:bodyPr/>
          <a:lstStyle/>
          <a:p>
            <a:r>
              <a:rPr lang="en-US" b="1" dirty="0" smtClean="0"/>
              <a:t>AP CALC </a:t>
            </a:r>
            <a:r>
              <a:rPr lang="mr-IN" b="1" dirty="0" smtClean="0"/>
              <a:t>–</a:t>
            </a:r>
            <a:r>
              <a:rPr lang="en-US" b="1" dirty="0" smtClean="0"/>
              <a:t> DO NOW (3min)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867" y="1670050"/>
            <a:ext cx="7916333" cy="486621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your practice notebook, answer the following question.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Please also take out your WEEK 5 HW to check!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2" y="2950632"/>
            <a:ext cx="8965432" cy="192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65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AP CALC – DO NOW (3min)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CALC – DO NOW (3min)</dc:title>
  <dc:creator>ADMIN</dc:creator>
  <cp:lastModifiedBy>ADMIN</cp:lastModifiedBy>
  <cp:revision>1</cp:revision>
  <dcterms:created xsi:type="dcterms:W3CDTF">2018-09-10T14:41:34Z</dcterms:created>
  <dcterms:modified xsi:type="dcterms:W3CDTF">2018-09-10T14:42:04Z</dcterms:modified>
</cp:coreProperties>
</file>