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7" d="100"/>
          <a:sy n="37" d="100"/>
        </p:scale>
        <p:origin x="-17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345F9-00E1-F348-8C4E-02C8CD48810A}" type="datetimeFigureOut">
              <a:rPr lang="en-US" smtClean="0"/>
              <a:t>2/6/19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3279B-C661-764B-95C4-181DFB60F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526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345F9-00E1-F348-8C4E-02C8CD48810A}" type="datetimeFigureOut">
              <a:rPr lang="en-US" smtClean="0"/>
              <a:t>2/6/19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3279B-C661-764B-95C4-181DFB60F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660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345F9-00E1-F348-8C4E-02C8CD48810A}" type="datetimeFigureOut">
              <a:rPr lang="en-US" smtClean="0"/>
              <a:t>2/6/19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3279B-C661-764B-95C4-181DFB60F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710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345F9-00E1-F348-8C4E-02C8CD48810A}" type="datetimeFigureOut">
              <a:rPr lang="en-US" smtClean="0"/>
              <a:t>2/6/19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3279B-C661-764B-95C4-181DFB60F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855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345F9-00E1-F348-8C4E-02C8CD48810A}" type="datetimeFigureOut">
              <a:rPr lang="en-US" smtClean="0"/>
              <a:t>2/6/19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3279B-C661-764B-95C4-181DFB60F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465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345F9-00E1-F348-8C4E-02C8CD48810A}" type="datetimeFigureOut">
              <a:rPr lang="en-US" smtClean="0"/>
              <a:t>2/6/19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3279B-C661-764B-95C4-181DFB60F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77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345F9-00E1-F348-8C4E-02C8CD48810A}" type="datetimeFigureOut">
              <a:rPr lang="en-US" smtClean="0"/>
              <a:t>2/6/19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3279B-C661-764B-95C4-181DFB60F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892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345F9-00E1-F348-8C4E-02C8CD48810A}" type="datetimeFigureOut">
              <a:rPr lang="en-US" smtClean="0"/>
              <a:t>2/6/19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3279B-C661-764B-95C4-181DFB60F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520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345F9-00E1-F348-8C4E-02C8CD48810A}" type="datetimeFigureOut">
              <a:rPr lang="en-US" smtClean="0"/>
              <a:t>2/6/19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3279B-C661-764B-95C4-181DFB60F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44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345F9-00E1-F348-8C4E-02C8CD48810A}" type="datetimeFigureOut">
              <a:rPr lang="en-US" smtClean="0"/>
              <a:t>2/6/19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3279B-C661-764B-95C4-181DFB60F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19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345F9-00E1-F348-8C4E-02C8CD48810A}" type="datetimeFigureOut">
              <a:rPr lang="en-US" smtClean="0"/>
              <a:t>2/6/19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3279B-C661-764B-95C4-181DFB60F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593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345F9-00E1-F348-8C4E-02C8CD48810A}" type="datetimeFigureOut">
              <a:rPr lang="en-US" smtClean="0"/>
              <a:t>2/6/19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3279B-C661-764B-95C4-181DFB60F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040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45113"/>
            <a:ext cx="7772400" cy="1470025"/>
          </a:xfrm>
        </p:spPr>
        <p:txBody>
          <a:bodyPr/>
          <a:lstStyle/>
          <a:p>
            <a:r>
              <a:rPr lang="en-US" b="1" dirty="0" smtClean="0"/>
              <a:t>AP CALCULUS </a:t>
            </a:r>
            <a:r>
              <a:rPr lang="mr-IN" b="1" dirty="0" smtClean="0"/>
              <a:t>–</a:t>
            </a:r>
            <a:r>
              <a:rPr lang="en-US" b="1" dirty="0" smtClean="0"/>
              <a:t> DO NOW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601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8020"/>
            <a:ext cx="9144000" cy="2271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907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Extra Examples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19798"/>
            <a:ext cx="8153400" cy="130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211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01700"/>
            <a:ext cx="9144000" cy="5046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938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92073"/>
            <a:ext cx="9144000" cy="4766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352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7</Words>
  <Application>Microsoft Macintosh PowerPoint</Application>
  <PresentationFormat>On-screen Show (4:3)</PresentationFormat>
  <Paragraphs>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AP CALCULUS – DO NOW</vt:lpstr>
      <vt:lpstr>PowerPoint Presentation</vt:lpstr>
      <vt:lpstr>Extra Examples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CALCULUS – DO NOW</dc:title>
  <dc:creator>ADMIN</dc:creator>
  <cp:lastModifiedBy>ADMIN</cp:lastModifiedBy>
  <cp:revision>2</cp:revision>
  <dcterms:created xsi:type="dcterms:W3CDTF">2019-02-06T15:27:37Z</dcterms:created>
  <dcterms:modified xsi:type="dcterms:W3CDTF">2019-02-06T15:50:43Z</dcterms:modified>
</cp:coreProperties>
</file>