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6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0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6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6FC4-ECB5-674C-85BA-6701CBA5DD59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E964-6F8B-A043-8462-5C3BDE8D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63" y="93526"/>
            <a:ext cx="8651249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AP CALC </a:t>
            </a:r>
            <a:r>
              <a:rPr lang="mr-IN" sz="3600" b="1" dirty="0" smtClean="0"/>
              <a:t>–</a:t>
            </a:r>
            <a:r>
              <a:rPr lang="en-US" sz="3600" b="1" dirty="0" smtClean="0"/>
              <a:t> UNIT 6 STATION INSTRUCTIONS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936" y="1563551"/>
            <a:ext cx="8386684" cy="491917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000" b="1" i="1" dirty="0" smtClean="0">
                <a:solidFill>
                  <a:srgbClr val="000000"/>
                </a:solidFill>
              </a:rPr>
              <a:t>Hello all and happy Monday (or Wednesday!)</a:t>
            </a:r>
          </a:p>
          <a:p>
            <a:pPr algn="l"/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The exam on Thursday will have two standards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- 23.0 Testing Series for Convergence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 - 24.0 Finding a Series Interval of Convergence</a:t>
            </a: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Complete the practice on the following slides in your practice notebook.  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Make sure to 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       </a:t>
            </a:r>
            <a:r>
              <a:rPr lang="en-US" sz="2000" dirty="0" smtClean="0">
                <a:solidFill>
                  <a:srgbClr val="000000"/>
                </a:solidFill>
              </a:rPr>
              <a:t>1) Title the practice with the standard name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2) Copy the original practice problem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3) Set up appropriate convergence test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4) Carry out EACH STEP neatly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5) Check Answers (on </a:t>
            </a:r>
            <a:r>
              <a:rPr lang="en-US" sz="2000" b="1" dirty="0" smtClean="0">
                <a:solidFill>
                  <a:srgbClr val="000000"/>
                </a:solidFill>
              </a:rPr>
              <a:t>WEEBLY </a:t>
            </a:r>
            <a:r>
              <a:rPr lang="en-US" sz="2000" b="1" dirty="0" smtClean="0">
                <a:solidFill>
                  <a:srgbClr val="000000"/>
                </a:solidFill>
                <a:sym typeface="Wingdings"/>
              </a:rPr>
              <a:t> UNIT 6 REVIEW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)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b="1" i="1" dirty="0" smtClean="0">
                <a:solidFill>
                  <a:srgbClr val="000000"/>
                </a:solidFill>
              </a:rPr>
              <a:t>If you can need help getting started</a:t>
            </a:r>
            <a:r>
              <a:rPr lang="mr-IN" sz="2000" b="1" i="1" dirty="0" smtClean="0">
                <a:solidFill>
                  <a:srgbClr val="000000"/>
                </a:solidFill>
              </a:rPr>
              <a:t>…</a:t>
            </a:r>
            <a:r>
              <a:rPr lang="en-US" sz="2000" b="1" i="1" dirty="0" smtClean="0">
                <a:solidFill>
                  <a:srgbClr val="000000"/>
                </a:solidFill>
              </a:rPr>
              <a:t>		If you finish a standard’s LVL2 practice</a:t>
            </a:r>
            <a:r>
              <a:rPr lang="mr-IN" sz="2000" b="1" i="1" dirty="0" smtClean="0">
                <a:solidFill>
                  <a:srgbClr val="000000"/>
                </a:solidFill>
              </a:rPr>
              <a:t>…</a:t>
            </a:r>
            <a:endParaRPr lang="en-US" sz="2000" b="1" i="1" dirty="0" smtClean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							Try the LVL 3 Practice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WEEBLY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UNIT 6 REVIEW</a:t>
            </a:r>
            <a:r>
              <a:rPr lang="en-US" sz="2000" dirty="0" smtClean="0">
                <a:solidFill>
                  <a:srgbClr val="000000"/>
                </a:solidFill>
              </a:rPr>
              <a:t>  				WEEBLY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UNIT 6 REVIEW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     See video example (COPY EXAMPLE!)		        Complete AP MC/FRQ Practice</a:t>
            </a:r>
            <a:endParaRPr lang="en-US" sz="2000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4563" y="93526"/>
            <a:ext cx="865124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23.0 Testing Series for Convergence (LVL 1)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0379"/>
          <a:stretch/>
        </p:blipFill>
        <p:spPr>
          <a:xfrm>
            <a:off x="0" y="1896981"/>
            <a:ext cx="9144000" cy="3968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043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Continue on next slide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928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043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Continue on next slide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5"/>
            <a:ext cx="9144000" cy="532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1248"/>
          <a:stretch/>
        </p:blipFill>
        <p:spPr>
          <a:xfrm>
            <a:off x="0" y="1748522"/>
            <a:ext cx="9144000" cy="45554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51802"/>
          <a:stretch/>
        </p:blipFill>
        <p:spPr>
          <a:xfrm>
            <a:off x="4560417" y="2300891"/>
            <a:ext cx="3051188" cy="340654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64563" y="93526"/>
            <a:ext cx="865124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23.0 Testing Series for Convergence (LVL 2)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469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901700"/>
            <a:ext cx="8013700" cy="59563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64563" y="93527"/>
            <a:ext cx="8651249" cy="1143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23.0 Testing Series for Convergence (LVL 2)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0205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4563" y="93527"/>
            <a:ext cx="8651249" cy="1143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23.0 Testing Series for Convergence (LVL 3)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63" y="1074101"/>
            <a:ext cx="66294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5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4563" y="93526"/>
            <a:ext cx="865124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24.0 Finding Interval of Convergence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230151"/>
            <a:ext cx="8280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9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 CALC – UNIT 6 STATION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UNIT 6 STATION INSTRUCTIONS</dc:title>
  <dc:creator>ADMIN</dc:creator>
  <cp:lastModifiedBy>ADMIN</cp:lastModifiedBy>
  <cp:revision>4</cp:revision>
  <dcterms:created xsi:type="dcterms:W3CDTF">2019-03-02T20:07:30Z</dcterms:created>
  <dcterms:modified xsi:type="dcterms:W3CDTF">2019-03-02T20:23:28Z</dcterms:modified>
</cp:coreProperties>
</file>