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768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1471-6CF2-9A44-8BE6-409BF307285C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27CE-D248-3A4D-88A7-48C486B8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6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1471-6CF2-9A44-8BE6-409BF307285C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27CE-D248-3A4D-88A7-48C486B8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3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1471-6CF2-9A44-8BE6-409BF307285C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27CE-D248-3A4D-88A7-48C486B8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1471-6CF2-9A44-8BE6-409BF307285C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27CE-D248-3A4D-88A7-48C486B8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8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1471-6CF2-9A44-8BE6-409BF307285C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27CE-D248-3A4D-88A7-48C486B8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7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1471-6CF2-9A44-8BE6-409BF307285C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27CE-D248-3A4D-88A7-48C486B8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1471-6CF2-9A44-8BE6-409BF307285C}" type="datetimeFigureOut">
              <a:rPr lang="en-US" smtClean="0"/>
              <a:t>2/24/16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27CE-D248-3A4D-88A7-48C486B8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2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1471-6CF2-9A44-8BE6-409BF307285C}" type="datetimeFigureOut">
              <a:rPr lang="en-US" smtClean="0"/>
              <a:t>2/24/16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27CE-D248-3A4D-88A7-48C486B8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6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1471-6CF2-9A44-8BE6-409BF307285C}" type="datetimeFigureOut">
              <a:rPr lang="en-US" smtClean="0"/>
              <a:t>2/24/16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27CE-D248-3A4D-88A7-48C486B8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1471-6CF2-9A44-8BE6-409BF307285C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27CE-D248-3A4D-88A7-48C486B8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85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1471-6CF2-9A44-8BE6-409BF307285C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27CE-D248-3A4D-88A7-48C486B8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F1471-6CF2-9A44-8BE6-409BF307285C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327CE-D248-3A4D-88A7-48C486B8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3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077" y="1594338"/>
            <a:ext cx="5275385" cy="34216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147488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ACRAHS #16						Solis						CALC</a:t>
            </a:r>
          </a:p>
          <a:p>
            <a:endParaRPr lang="en-US" sz="1200" dirty="0"/>
          </a:p>
          <a:p>
            <a:r>
              <a:rPr lang="en-US" sz="1200" dirty="0" smtClean="0"/>
              <a:t>Name _____________________________ PER ________ DATE ___________</a:t>
            </a:r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 smtClean="0"/>
              <a:t>Complete the work for part A and </a:t>
            </a:r>
            <a:r>
              <a:rPr lang="en-US" sz="1200" b="1" dirty="0" smtClean="0"/>
              <a:t>BOX YOUR ANSWER</a:t>
            </a:r>
            <a:r>
              <a:rPr lang="en-US" sz="1200" dirty="0" smtClean="0"/>
              <a:t>.  Then attempt to answer parts b and c OR ask a clarifying question and box it. </a:t>
            </a:r>
            <a:endParaRPr lang="en-US" sz="1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333157"/>
              </p:ext>
            </p:extLst>
          </p:nvPr>
        </p:nvGraphicFramePr>
        <p:xfrm>
          <a:off x="5241196" y="419070"/>
          <a:ext cx="11234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31"/>
                <a:gridCol w="561731"/>
              </a:tblGrid>
              <a:tr h="27892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9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81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530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777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4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Alliance CRAHS #16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Solis</dc:creator>
  <cp:lastModifiedBy>Phillip Solis</cp:lastModifiedBy>
  <cp:revision>1</cp:revision>
  <cp:lastPrinted>2016-02-24T15:56:02Z</cp:lastPrinted>
  <dcterms:created xsi:type="dcterms:W3CDTF">2016-02-24T15:52:32Z</dcterms:created>
  <dcterms:modified xsi:type="dcterms:W3CDTF">2016-02-25T17:26:09Z</dcterms:modified>
</cp:coreProperties>
</file>