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10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C80C-3E67-B944-90E8-07EE7DD70A78}" type="datetimeFigureOut">
              <a:rPr lang="en-US" smtClean="0"/>
              <a:t>9/19/18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986D-065D-B74C-93E7-230A8EE3D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40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C80C-3E67-B944-90E8-07EE7DD70A78}" type="datetimeFigureOut">
              <a:rPr lang="en-US" smtClean="0"/>
              <a:t>9/19/18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986D-065D-B74C-93E7-230A8EE3D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11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C80C-3E67-B944-90E8-07EE7DD70A78}" type="datetimeFigureOut">
              <a:rPr lang="en-US" smtClean="0"/>
              <a:t>9/19/18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986D-065D-B74C-93E7-230A8EE3D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1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C80C-3E67-B944-90E8-07EE7DD70A78}" type="datetimeFigureOut">
              <a:rPr lang="en-US" smtClean="0"/>
              <a:t>9/19/18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986D-065D-B74C-93E7-230A8EE3D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49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C80C-3E67-B944-90E8-07EE7DD70A78}" type="datetimeFigureOut">
              <a:rPr lang="en-US" smtClean="0"/>
              <a:t>9/19/18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986D-065D-B74C-93E7-230A8EE3D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71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C80C-3E67-B944-90E8-07EE7DD70A78}" type="datetimeFigureOut">
              <a:rPr lang="en-US" smtClean="0"/>
              <a:t>9/19/18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986D-065D-B74C-93E7-230A8EE3D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32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C80C-3E67-B944-90E8-07EE7DD70A78}" type="datetimeFigureOut">
              <a:rPr lang="en-US" smtClean="0"/>
              <a:t>9/19/18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986D-065D-B74C-93E7-230A8EE3D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10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C80C-3E67-B944-90E8-07EE7DD70A78}" type="datetimeFigureOut">
              <a:rPr lang="en-US" smtClean="0"/>
              <a:t>9/19/18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986D-065D-B74C-93E7-230A8EE3D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208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C80C-3E67-B944-90E8-07EE7DD70A78}" type="datetimeFigureOut">
              <a:rPr lang="en-US" smtClean="0"/>
              <a:t>9/19/18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986D-065D-B74C-93E7-230A8EE3D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2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C80C-3E67-B944-90E8-07EE7DD70A78}" type="datetimeFigureOut">
              <a:rPr lang="en-US" smtClean="0"/>
              <a:t>9/19/18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986D-065D-B74C-93E7-230A8EE3D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35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C80C-3E67-B944-90E8-07EE7DD70A78}" type="datetimeFigureOut">
              <a:rPr lang="en-US" smtClean="0"/>
              <a:t>9/19/18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986D-065D-B74C-93E7-230A8EE3D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18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7C80C-3E67-B944-90E8-07EE7DD70A78}" type="datetimeFigureOut">
              <a:rPr lang="en-US" smtClean="0"/>
              <a:t>9/19/18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2986D-065D-B74C-93E7-230A8EE3D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215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9100"/>
            <a:ext cx="9144000" cy="6013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529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2018-09-19T14:52:15Z</dcterms:created>
  <dcterms:modified xsi:type="dcterms:W3CDTF">2018-09-19T14:54:31Z</dcterms:modified>
</cp:coreProperties>
</file>