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2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5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8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9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0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7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8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0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D59A-0271-2D49-8ABC-E48753F48B53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5954-8CD0-8040-8B6D-F833B4D82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3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93"/>
            <a:ext cx="8229600" cy="1143000"/>
          </a:xfrm>
        </p:spPr>
        <p:txBody>
          <a:bodyPr/>
          <a:lstStyle/>
          <a:p>
            <a:r>
              <a:rPr lang="en-US" b="1" dirty="0" smtClean="0"/>
              <a:t>Grade Check Rubric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38155"/>
              </p:ext>
            </p:extLst>
          </p:nvPr>
        </p:nvGraphicFramePr>
        <p:xfrm>
          <a:off x="457200" y="1222958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000000"/>
                          </a:solidFill>
                        </a:rPr>
                        <a:t>GPA</a:t>
                      </a:r>
                    </a:p>
                    <a:p>
                      <a:pPr algn="ctr"/>
                      <a:endParaRPr 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GPA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is calculated correctly and all fields are completed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GPA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is calculated correctly but some fields are left blank completed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GPA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is calculated incorrectly, but it was attempted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2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GPA is not calculated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US" sz="2400" b="1" i="1" dirty="0" smtClean="0">
                          <a:solidFill>
                            <a:srgbClr val="000000"/>
                          </a:solidFill>
                        </a:rPr>
                        <a:t>Reflection</a:t>
                      </a:r>
                      <a:endParaRPr lang="en-US" sz="2800" b="1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Students complete the reflection questions in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complete sentences and their responses are earnest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Students complete the reflection questions in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complete sentences and their responses are mostly earnest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Students complete the reflection questions in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incomplete sentences </a:t>
                      </a:r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their responses are not earnest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Students do not complete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the reflection questions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i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US" sz="2800" b="1" i="1" dirty="0" smtClean="0">
                          <a:solidFill>
                            <a:srgbClr val="000000"/>
                          </a:solidFill>
                        </a:rPr>
                        <a:t>Next Steps</a:t>
                      </a:r>
                    </a:p>
                    <a:p>
                      <a:pPr algn="ctr"/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Student’s SMART goal and next steps are specific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, reasonable and actionable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Student’s SMART goal and next steps lack 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</a:rPr>
                        <a:t>either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specificity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, reasonability and or are not actionable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SMART goals and next steps are vague </a:t>
                      </a:r>
                    </a:p>
                    <a:p>
                      <a:endParaRPr lang="en-US" sz="1200" b="1" i="1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200" b="1" i="1" baseline="0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</a:p>
                    <a:p>
                      <a:endParaRPr lang="en-US" sz="1200" b="1" i="1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</a:rPr>
                        <a:t>Student only completes either the SMART goal or the next steps</a:t>
                      </a:r>
                      <a:endParaRPr lang="en-US" sz="1200" b="0" i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Student does not complete SMART goals or the next steps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8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150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Grade Check Rubric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Check Rubric</dc:title>
  <dc:creator>ADMIN</dc:creator>
  <cp:lastModifiedBy>ADMIN</cp:lastModifiedBy>
  <cp:revision>2</cp:revision>
  <dcterms:created xsi:type="dcterms:W3CDTF">2018-09-07T19:27:19Z</dcterms:created>
  <dcterms:modified xsi:type="dcterms:W3CDTF">2018-09-07T20:57:11Z</dcterms:modified>
</cp:coreProperties>
</file>